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5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1" r:id="rId10"/>
    <p:sldId id="2018" r:id="rId11"/>
    <p:sldId id="2020" r:id="rId12"/>
    <p:sldId id="2019" r:id="rId13"/>
    <p:sldId id="2026" r:id="rId14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29" d="100"/>
          <a:sy n="129" d="100"/>
        </p:scale>
        <p:origin x="1242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544463" y="311914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Step 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1395" y="311914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Step 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2720" y="311914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Step 02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50000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3957276" y="2361660"/>
            <a:ext cx="3333897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Insert text here…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86790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379" y="2356634"/>
            <a:ext cx="3333897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Insert text here…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871799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double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235</Words>
  <Application>Microsoft Office PowerPoint</Application>
  <PresentationFormat>On-screen Show (16:9)</PresentationFormat>
  <Paragraphs>49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Davide Lionetti</cp:lastModifiedBy>
  <cp:revision>16</cp:revision>
  <dcterms:created xsi:type="dcterms:W3CDTF">2021-05-29T16:19:14Z</dcterms:created>
  <dcterms:modified xsi:type="dcterms:W3CDTF">2021-05-29T20:04:18Z</dcterms:modified>
</cp:coreProperties>
</file>